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sldIdLst>
    <p:sldId id="256" r:id="rId2"/>
    <p:sldId id="257" r:id="rId3"/>
    <p:sldId id="258" r:id="rId4"/>
    <p:sldId id="259" r:id="rId5"/>
    <p:sldId id="265" r:id="rId6"/>
    <p:sldId id="260" r:id="rId7"/>
    <p:sldId id="268" r:id="rId8"/>
    <p:sldId id="261" r:id="rId9"/>
    <p:sldId id="262" r:id="rId10"/>
    <p:sldId id="263" r:id="rId11"/>
    <p:sldId id="266" r:id="rId12"/>
    <p:sldId id="264" r:id="rId13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90" d="100"/>
          <a:sy n="90" d="100"/>
        </p:scale>
        <p:origin x="-1320" y="-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ounded Rectangle 15"/>
          <p:cNvSpPr/>
          <p:nvPr/>
        </p:nvSpPr>
        <p:spPr>
          <a:xfrm>
            <a:off x="228600" y="228600"/>
            <a:ext cx="8695944" cy="603504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7" name="Group 9"/>
          <p:cNvGrpSpPr>
            <a:grpSpLocks noChangeAspect="1"/>
          </p:cNvGrpSpPr>
          <p:nvPr/>
        </p:nvGrpSpPr>
        <p:grpSpPr bwMode="hidden">
          <a:xfrm>
            <a:off x="211665" y="5353963"/>
            <a:ext cx="8723376" cy="1331580"/>
            <a:chOff x="-3905250" y="4294188"/>
            <a:chExt cx="13011150" cy="1892300"/>
          </a:xfrm>
        </p:grpSpPr>
        <p:sp>
          <p:nvSpPr>
            <p:cNvPr id="11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5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600200"/>
            <a:ext cx="7772400" cy="1780108"/>
          </a:xfrm>
        </p:spPr>
        <p:txBody>
          <a:bodyPr anchor="b">
            <a:normAutofit/>
          </a:bodyPr>
          <a:lstStyle>
            <a:lvl1pPr>
              <a:defRPr sz="4400">
                <a:solidFill>
                  <a:srgbClr val="FFFFFF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556001"/>
            <a:ext cx="6400800" cy="1473200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6063CC-1404-45A9-B76F-DD253AA683B9}" type="datetimeFigureOut">
              <a:rPr lang="ru-RU" smtClean="0"/>
              <a:t>25.10.2020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4BC9E8-AE9D-44C9-843D-DD3A0E0CA4CA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6063CC-1404-45A9-B76F-DD253AA683B9}" type="datetimeFigureOut">
              <a:rPr lang="ru-RU" smtClean="0"/>
              <a:t>25.10.2020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4BC9E8-AE9D-44C9-843D-DD3A0E0CA4CA}" type="slidenum">
              <a:rPr lang="ru-RU" smtClean="0"/>
              <a:t>‹#›</a:t>
            </a:fld>
            <a:endParaRPr lang="ru-RU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228600" y="228600"/>
            <a:ext cx="8695944" cy="4736592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Freeform 14"/>
          <p:cNvSpPr>
            <a:spLocks/>
          </p:cNvSpPr>
          <p:nvPr/>
        </p:nvSpPr>
        <p:spPr bwMode="hidden">
          <a:xfrm>
            <a:off x="6047438" y="4203592"/>
            <a:ext cx="2876429" cy="714026"/>
          </a:xfrm>
          <a:custGeom>
            <a:avLst/>
            <a:gdLst/>
            <a:ahLst/>
            <a:cxnLst>
              <a:cxn ang="0">
                <a:pos x="2700" y="0"/>
              </a:cxn>
              <a:cxn ang="0">
                <a:pos x="2700" y="0"/>
              </a:cxn>
              <a:cxn ang="0">
                <a:pos x="2586" y="18"/>
              </a:cxn>
              <a:cxn ang="0">
                <a:pos x="2470" y="38"/>
              </a:cxn>
              <a:cxn ang="0">
                <a:pos x="2352" y="60"/>
              </a:cxn>
              <a:cxn ang="0">
                <a:pos x="2230" y="82"/>
              </a:cxn>
              <a:cxn ang="0">
                <a:pos x="2106" y="108"/>
              </a:cxn>
              <a:cxn ang="0">
                <a:pos x="1978" y="134"/>
              </a:cxn>
              <a:cxn ang="0">
                <a:pos x="1848" y="164"/>
              </a:cxn>
              <a:cxn ang="0">
                <a:pos x="1714" y="194"/>
              </a:cxn>
              <a:cxn ang="0">
                <a:pos x="1714" y="194"/>
              </a:cxn>
              <a:cxn ang="0">
                <a:pos x="1472" y="252"/>
              </a:cxn>
              <a:cxn ang="0">
                <a:pos x="1236" y="304"/>
              </a:cxn>
              <a:cxn ang="0">
                <a:pos x="1010" y="352"/>
              </a:cxn>
              <a:cxn ang="0">
                <a:pos x="792" y="398"/>
              </a:cxn>
              <a:cxn ang="0">
                <a:pos x="584" y="438"/>
              </a:cxn>
              <a:cxn ang="0">
                <a:pos x="382" y="474"/>
              </a:cxn>
              <a:cxn ang="0">
                <a:pos x="188" y="508"/>
              </a:cxn>
              <a:cxn ang="0">
                <a:pos x="0" y="538"/>
              </a:cxn>
              <a:cxn ang="0">
                <a:pos x="0" y="538"/>
              </a:cxn>
              <a:cxn ang="0">
                <a:pos x="130" y="556"/>
              </a:cxn>
              <a:cxn ang="0">
                <a:pos x="254" y="572"/>
              </a:cxn>
              <a:cxn ang="0">
                <a:pos x="374" y="586"/>
              </a:cxn>
              <a:cxn ang="0">
                <a:pos x="492" y="598"/>
              </a:cxn>
              <a:cxn ang="0">
                <a:pos x="606" y="610"/>
              </a:cxn>
              <a:cxn ang="0">
                <a:pos x="716" y="618"/>
              </a:cxn>
              <a:cxn ang="0">
                <a:pos x="822" y="626"/>
              </a:cxn>
              <a:cxn ang="0">
                <a:pos x="926" y="632"/>
              </a:cxn>
              <a:cxn ang="0">
                <a:pos x="1028" y="636"/>
              </a:cxn>
              <a:cxn ang="0">
                <a:pos x="1126" y="638"/>
              </a:cxn>
              <a:cxn ang="0">
                <a:pos x="1220" y="640"/>
              </a:cxn>
              <a:cxn ang="0">
                <a:pos x="1312" y="640"/>
              </a:cxn>
              <a:cxn ang="0">
                <a:pos x="1402" y="638"/>
              </a:cxn>
              <a:cxn ang="0">
                <a:pos x="1490" y="636"/>
              </a:cxn>
              <a:cxn ang="0">
                <a:pos x="1574" y="632"/>
              </a:cxn>
              <a:cxn ang="0">
                <a:pos x="1656" y="626"/>
              </a:cxn>
              <a:cxn ang="0">
                <a:pos x="1734" y="620"/>
              </a:cxn>
              <a:cxn ang="0">
                <a:pos x="1812" y="612"/>
              </a:cxn>
              <a:cxn ang="0">
                <a:pos x="1886" y="602"/>
              </a:cxn>
              <a:cxn ang="0">
                <a:pos x="1960" y="592"/>
              </a:cxn>
              <a:cxn ang="0">
                <a:pos x="2030" y="580"/>
              </a:cxn>
              <a:cxn ang="0">
                <a:pos x="2100" y="568"/>
              </a:cxn>
              <a:cxn ang="0">
                <a:pos x="2166" y="554"/>
              </a:cxn>
              <a:cxn ang="0">
                <a:pos x="2232" y="540"/>
              </a:cxn>
              <a:cxn ang="0">
                <a:pos x="2296" y="524"/>
              </a:cxn>
              <a:cxn ang="0">
                <a:pos x="2358" y="508"/>
              </a:cxn>
              <a:cxn ang="0">
                <a:pos x="2418" y="490"/>
              </a:cxn>
              <a:cxn ang="0">
                <a:pos x="2478" y="472"/>
              </a:cxn>
              <a:cxn ang="0">
                <a:pos x="2592" y="432"/>
              </a:cxn>
              <a:cxn ang="0">
                <a:pos x="2702" y="390"/>
              </a:cxn>
              <a:cxn ang="0">
                <a:pos x="2702" y="390"/>
              </a:cxn>
              <a:cxn ang="0">
                <a:pos x="2706" y="388"/>
              </a:cxn>
              <a:cxn ang="0">
                <a:pos x="2706" y="388"/>
              </a:cxn>
              <a:cxn ang="0">
                <a:pos x="2706" y="0"/>
              </a:cxn>
              <a:cxn ang="0">
                <a:pos x="2706" y="0"/>
              </a:cxn>
              <a:cxn ang="0">
                <a:pos x="2700" y="0"/>
              </a:cxn>
              <a:cxn ang="0">
                <a:pos x="2700" y="0"/>
              </a:cxn>
            </a:cxnLst>
            <a:rect l="0" t="0" r="r" b="b"/>
            <a:pathLst>
              <a:path w="2706" h="640">
                <a:moveTo>
                  <a:pt x="2700" y="0"/>
                </a:moveTo>
                <a:lnTo>
                  <a:pt x="2700" y="0"/>
                </a:lnTo>
                <a:lnTo>
                  <a:pt x="2586" y="18"/>
                </a:lnTo>
                <a:lnTo>
                  <a:pt x="2470" y="38"/>
                </a:lnTo>
                <a:lnTo>
                  <a:pt x="2352" y="60"/>
                </a:lnTo>
                <a:lnTo>
                  <a:pt x="2230" y="82"/>
                </a:lnTo>
                <a:lnTo>
                  <a:pt x="2106" y="108"/>
                </a:lnTo>
                <a:lnTo>
                  <a:pt x="1978" y="134"/>
                </a:lnTo>
                <a:lnTo>
                  <a:pt x="1848" y="164"/>
                </a:lnTo>
                <a:lnTo>
                  <a:pt x="1714" y="194"/>
                </a:lnTo>
                <a:lnTo>
                  <a:pt x="1714" y="194"/>
                </a:lnTo>
                <a:lnTo>
                  <a:pt x="1472" y="252"/>
                </a:lnTo>
                <a:lnTo>
                  <a:pt x="1236" y="304"/>
                </a:lnTo>
                <a:lnTo>
                  <a:pt x="1010" y="352"/>
                </a:lnTo>
                <a:lnTo>
                  <a:pt x="792" y="398"/>
                </a:lnTo>
                <a:lnTo>
                  <a:pt x="584" y="438"/>
                </a:lnTo>
                <a:lnTo>
                  <a:pt x="382" y="474"/>
                </a:lnTo>
                <a:lnTo>
                  <a:pt x="188" y="508"/>
                </a:lnTo>
                <a:lnTo>
                  <a:pt x="0" y="538"/>
                </a:lnTo>
                <a:lnTo>
                  <a:pt x="0" y="538"/>
                </a:lnTo>
                <a:lnTo>
                  <a:pt x="130" y="556"/>
                </a:lnTo>
                <a:lnTo>
                  <a:pt x="254" y="572"/>
                </a:lnTo>
                <a:lnTo>
                  <a:pt x="374" y="586"/>
                </a:lnTo>
                <a:lnTo>
                  <a:pt x="492" y="598"/>
                </a:lnTo>
                <a:lnTo>
                  <a:pt x="606" y="610"/>
                </a:lnTo>
                <a:lnTo>
                  <a:pt x="716" y="618"/>
                </a:lnTo>
                <a:lnTo>
                  <a:pt x="822" y="626"/>
                </a:lnTo>
                <a:lnTo>
                  <a:pt x="926" y="632"/>
                </a:lnTo>
                <a:lnTo>
                  <a:pt x="1028" y="636"/>
                </a:lnTo>
                <a:lnTo>
                  <a:pt x="1126" y="638"/>
                </a:lnTo>
                <a:lnTo>
                  <a:pt x="1220" y="640"/>
                </a:lnTo>
                <a:lnTo>
                  <a:pt x="1312" y="640"/>
                </a:lnTo>
                <a:lnTo>
                  <a:pt x="1402" y="638"/>
                </a:lnTo>
                <a:lnTo>
                  <a:pt x="1490" y="636"/>
                </a:lnTo>
                <a:lnTo>
                  <a:pt x="1574" y="632"/>
                </a:lnTo>
                <a:lnTo>
                  <a:pt x="1656" y="626"/>
                </a:lnTo>
                <a:lnTo>
                  <a:pt x="1734" y="620"/>
                </a:lnTo>
                <a:lnTo>
                  <a:pt x="1812" y="612"/>
                </a:lnTo>
                <a:lnTo>
                  <a:pt x="1886" y="602"/>
                </a:lnTo>
                <a:lnTo>
                  <a:pt x="1960" y="592"/>
                </a:lnTo>
                <a:lnTo>
                  <a:pt x="2030" y="580"/>
                </a:lnTo>
                <a:lnTo>
                  <a:pt x="2100" y="568"/>
                </a:lnTo>
                <a:lnTo>
                  <a:pt x="2166" y="554"/>
                </a:lnTo>
                <a:lnTo>
                  <a:pt x="2232" y="540"/>
                </a:lnTo>
                <a:lnTo>
                  <a:pt x="2296" y="524"/>
                </a:lnTo>
                <a:lnTo>
                  <a:pt x="2358" y="508"/>
                </a:lnTo>
                <a:lnTo>
                  <a:pt x="2418" y="490"/>
                </a:lnTo>
                <a:lnTo>
                  <a:pt x="2478" y="472"/>
                </a:lnTo>
                <a:lnTo>
                  <a:pt x="2592" y="432"/>
                </a:lnTo>
                <a:lnTo>
                  <a:pt x="2702" y="390"/>
                </a:lnTo>
                <a:lnTo>
                  <a:pt x="2702" y="390"/>
                </a:lnTo>
                <a:lnTo>
                  <a:pt x="2706" y="388"/>
                </a:lnTo>
                <a:lnTo>
                  <a:pt x="2706" y="388"/>
                </a:lnTo>
                <a:lnTo>
                  <a:pt x="2706" y="0"/>
                </a:lnTo>
                <a:lnTo>
                  <a:pt x="2706" y="0"/>
                </a:lnTo>
                <a:lnTo>
                  <a:pt x="2700" y="0"/>
                </a:lnTo>
                <a:lnTo>
                  <a:pt x="2700" y="0"/>
                </a:lnTo>
                <a:close/>
              </a:path>
            </a:pathLst>
          </a:custGeom>
          <a:solidFill>
            <a:schemeClr val="bg2">
              <a:alpha val="29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" name="Freeform 18"/>
          <p:cNvSpPr>
            <a:spLocks/>
          </p:cNvSpPr>
          <p:nvPr/>
        </p:nvSpPr>
        <p:spPr bwMode="hidden">
          <a:xfrm>
            <a:off x="2619320" y="4075290"/>
            <a:ext cx="5544515" cy="850138"/>
          </a:xfrm>
          <a:custGeom>
            <a:avLst/>
            <a:gdLst/>
            <a:ahLst/>
            <a:cxnLst>
              <a:cxn ang="0">
                <a:pos x="5216" y="714"/>
              </a:cxn>
              <a:cxn ang="0">
                <a:pos x="4984" y="686"/>
              </a:cxn>
              <a:cxn ang="0">
                <a:pos x="4478" y="610"/>
              </a:cxn>
              <a:cxn ang="0">
                <a:pos x="3914" y="508"/>
              </a:cxn>
              <a:cxn ang="0">
                <a:pos x="3286" y="374"/>
              </a:cxn>
              <a:cxn ang="0">
                <a:pos x="2946" y="296"/>
              </a:cxn>
              <a:cxn ang="0">
                <a:pos x="2682" y="236"/>
              </a:cxn>
              <a:cxn ang="0">
                <a:pos x="2430" y="184"/>
              </a:cxn>
              <a:cxn ang="0">
                <a:pos x="2190" y="140"/>
              </a:cxn>
              <a:cxn ang="0">
                <a:pos x="1960" y="102"/>
              </a:cxn>
              <a:cxn ang="0">
                <a:pos x="1740" y="72"/>
              </a:cxn>
              <a:cxn ang="0">
                <a:pos x="1334" y="28"/>
              </a:cxn>
              <a:cxn ang="0">
                <a:pos x="970" y="4"/>
              </a:cxn>
              <a:cxn ang="0">
                <a:pos x="644" y="0"/>
              </a:cxn>
              <a:cxn ang="0">
                <a:pos x="358" y="10"/>
              </a:cxn>
              <a:cxn ang="0">
                <a:pos x="110" y="32"/>
              </a:cxn>
              <a:cxn ang="0">
                <a:pos x="0" y="48"/>
              </a:cxn>
              <a:cxn ang="0">
                <a:pos x="314" y="86"/>
              </a:cxn>
              <a:cxn ang="0">
                <a:pos x="652" y="140"/>
              </a:cxn>
              <a:cxn ang="0">
                <a:pos x="1014" y="210"/>
              </a:cxn>
              <a:cxn ang="0">
                <a:pos x="1402" y="296"/>
              </a:cxn>
              <a:cxn ang="0">
                <a:pos x="1756" y="378"/>
              </a:cxn>
              <a:cxn ang="0">
                <a:pos x="2408" y="516"/>
              </a:cxn>
              <a:cxn ang="0">
                <a:pos x="2708" y="572"/>
              </a:cxn>
              <a:cxn ang="0">
                <a:pos x="2992" y="620"/>
              </a:cxn>
              <a:cxn ang="0">
                <a:pos x="3260" y="662"/>
              </a:cxn>
              <a:cxn ang="0">
                <a:pos x="3512" y="694"/>
              </a:cxn>
              <a:cxn ang="0">
                <a:pos x="3750" y="722"/>
              </a:cxn>
              <a:cxn ang="0">
                <a:pos x="3974" y="740"/>
              </a:cxn>
              <a:cxn ang="0">
                <a:pos x="4184" y="754"/>
              </a:cxn>
              <a:cxn ang="0">
                <a:pos x="4384" y="762"/>
              </a:cxn>
              <a:cxn ang="0">
                <a:pos x="4570" y="762"/>
              </a:cxn>
              <a:cxn ang="0">
                <a:pos x="4746" y="758"/>
              </a:cxn>
              <a:cxn ang="0">
                <a:pos x="4912" y="748"/>
              </a:cxn>
              <a:cxn ang="0">
                <a:pos x="5068" y="732"/>
              </a:cxn>
              <a:cxn ang="0">
                <a:pos x="5216" y="714"/>
              </a:cxn>
            </a:cxnLst>
            <a:rect l="0" t="0" r="r" b="b"/>
            <a:pathLst>
              <a:path w="5216" h="762">
                <a:moveTo>
                  <a:pt x="5216" y="714"/>
                </a:moveTo>
                <a:lnTo>
                  <a:pt x="5216" y="714"/>
                </a:lnTo>
                <a:lnTo>
                  <a:pt x="5102" y="700"/>
                </a:lnTo>
                <a:lnTo>
                  <a:pt x="4984" y="686"/>
                </a:lnTo>
                <a:lnTo>
                  <a:pt x="4738" y="652"/>
                </a:lnTo>
                <a:lnTo>
                  <a:pt x="4478" y="610"/>
                </a:lnTo>
                <a:lnTo>
                  <a:pt x="4204" y="564"/>
                </a:lnTo>
                <a:lnTo>
                  <a:pt x="3914" y="508"/>
                </a:lnTo>
                <a:lnTo>
                  <a:pt x="3608" y="446"/>
                </a:lnTo>
                <a:lnTo>
                  <a:pt x="3286" y="374"/>
                </a:lnTo>
                <a:lnTo>
                  <a:pt x="2946" y="296"/>
                </a:lnTo>
                <a:lnTo>
                  <a:pt x="2946" y="296"/>
                </a:lnTo>
                <a:lnTo>
                  <a:pt x="2812" y="266"/>
                </a:lnTo>
                <a:lnTo>
                  <a:pt x="2682" y="236"/>
                </a:lnTo>
                <a:lnTo>
                  <a:pt x="2556" y="210"/>
                </a:lnTo>
                <a:lnTo>
                  <a:pt x="2430" y="184"/>
                </a:lnTo>
                <a:lnTo>
                  <a:pt x="2308" y="162"/>
                </a:lnTo>
                <a:lnTo>
                  <a:pt x="2190" y="140"/>
                </a:lnTo>
                <a:lnTo>
                  <a:pt x="2074" y="120"/>
                </a:lnTo>
                <a:lnTo>
                  <a:pt x="1960" y="102"/>
                </a:lnTo>
                <a:lnTo>
                  <a:pt x="1850" y="86"/>
                </a:lnTo>
                <a:lnTo>
                  <a:pt x="1740" y="72"/>
                </a:lnTo>
                <a:lnTo>
                  <a:pt x="1532" y="46"/>
                </a:lnTo>
                <a:lnTo>
                  <a:pt x="1334" y="28"/>
                </a:lnTo>
                <a:lnTo>
                  <a:pt x="1148" y="14"/>
                </a:lnTo>
                <a:lnTo>
                  <a:pt x="970" y="4"/>
                </a:lnTo>
                <a:lnTo>
                  <a:pt x="802" y="0"/>
                </a:lnTo>
                <a:lnTo>
                  <a:pt x="644" y="0"/>
                </a:lnTo>
                <a:lnTo>
                  <a:pt x="496" y="4"/>
                </a:lnTo>
                <a:lnTo>
                  <a:pt x="358" y="10"/>
                </a:lnTo>
                <a:lnTo>
                  <a:pt x="230" y="20"/>
                </a:lnTo>
                <a:lnTo>
                  <a:pt x="110" y="32"/>
                </a:lnTo>
                <a:lnTo>
                  <a:pt x="0" y="48"/>
                </a:lnTo>
                <a:lnTo>
                  <a:pt x="0" y="48"/>
                </a:lnTo>
                <a:lnTo>
                  <a:pt x="154" y="66"/>
                </a:lnTo>
                <a:lnTo>
                  <a:pt x="314" y="86"/>
                </a:lnTo>
                <a:lnTo>
                  <a:pt x="480" y="112"/>
                </a:lnTo>
                <a:lnTo>
                  <a:pt x="652" y="140"/>
                </a:lnTo>
                <a:lnTo>
                  <a:pt x="830" y="174"/>
                </a:lnTo>
                <a:lnTo>
                  <a:pt x="1014" y="210"/>
                </a:lnTo>
                <a:lnTo>
                  <a:pt x="1206" y="250"/>
                </a:lnTo>
                <a:lnTo>
                  <a:pt x="1402" y="296"/>
                </a:lnTo>
                <a:lnTo>
                  <a:pt x="1402" y="296"/>
                </a:lnTo>
                <a:lnTo>
                  <a:pt x="1756" y="378"/>
                </a:lnTo>
                <a:lnTo>
                  <a:pt x="2092" y="450"/>
                </a:lnTo>
                <a:lnTo>
                  <a:pt x="2408" y="516"/>
                </a:lnTo>
                <a:lnTo>
                  <a:pt x="2562" y="544"/>
                </a:lnTo>
                <a:lnTo>
                  <a:pt x="2708" y="572"/>
                </a:lnTo>
                <a:lnTo>
                  <a:pt x="2852" y="598"/>
                </a:lnTo>
                <a:lnTo>
                  <a:pt x="2992" y="620"/>
                </a:lnTo>
                <a:lnTo>
                  <a:pt x="3128" y="642"/>
                </a:lnTo>
                <a:lnTo>
                  <a:pt x="3260" y="662"/>
                </a:lnTo>
                <a:lnTo>
                  <a:pt x="3388" y="678"/>
                </a:lnTo>
                <a:lnTo>
                  <a:pt x="3512" y="694"/>
                </a:lnTo>
                <a:lnTo>
                  <a:pt x="3632" y="708"/>
                </a:lnTo>
                <a:lnTo>
                  <a:pt x="3750" y="722"/>
                </a:lnTo>
                <a:lnTo>
                  <a:pt x="3864" y="732"/>
                </a:lnTo>
                <a:lnTo>
                  <a:pt x="3974" y="740"/>
                </a:lnTo>
                <a:lnTo>
                  <a:pt x="4080" y="748"/>
                </a:lnTo>
                <a:lnTo>
                  <a:pt x="4184" y="754"/>
                </a:lnTo>
                <a:lnTo>
                  <a:pt x="4286" y="758"/>
                </a:lnTo>
                <a:lnTo>
                  <a:pt x="4384" y="762"/>
                </a:lnTo>
                <a:lnTo>
                  <a:pt x="4478" y="762"/>
                </a:lnTo>
                <a:lnTo>
                  <a:pt x="4570" y="762"/>
                </a:lnTo>
                <a:lnTo>
                  <a:pt x="4660" y="760"/>
                </a:lnTo>
                <a:lnTo>
                  <a:pt x="4746" y="758"/>
                </a:lnTo>
                <a:lnTo>
                  <a:pt x="4830" y="754"/>
                </a:lnTo>
                <a:lnTo>
                  <a:pt x="4912" y="748"/>
                </a:lnTo>
                <a:lnTo>
                  <a:pt x="4992" y="740"/>
                </a:lnTo>
                <a:lnTo>
                  <a:pt x="5068" y="732"/>
                </a:lnTo>
                <a:lnTo>
                  <a:pt x="5144" y="724"/>
                </a:lnTo>
                <a:lnTo>
                  <a:pt x="5216" y="714"/>
                </a:lnTo>
                <a:lnTo>
                  <a:pt x="5216" y="714"/>
                </a:lnTo>
                <a:close/>
              </a:path>
            </a:pathLst>
          </a:custGeom>
          <a:solidFill>
            <a:schemeClr val="bg2">
              <a:alpha val="40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" name="Freeform 22"/>
          <p:cNvSpPr>
            <a:spLocks/>
          </p:cNvSpPr>
          <p:nvPr/>
        </p:nvSpPr>
        <p:spPr bwMode="hidden">
          <a:xfrm>
            <a:off x="2828728" y="4087562"/>
            <a:ext cx="5467980" cy="774272"/>
          </a:xfrm>
          <a:custGeom>
            <a:avLst/>
            <a:gdLst/>
            <a:ahLst/>
            <a:cxnLst>
              <a:cxn ang="0">
                <a:pos x="0" y="70"/>
              </a:cxn>
              <a:cxn ang="0">
                <a:pos x="0" y="70"/>
              </a:cxn>
              <a:cxn ang="0">
                <a:pos x="18" y="66"/>
              </a:cxn>
              <a:cxn ang="0">
                <a:pos x="72" y="56"/>
              </a:cxn>
              <a:cxn ang="0">
                <a:pos x="164" y="42"/>
              </a:cxn>
              <a:cxn ang="0">
                <a:pos x="224" y="34"/>
              </a:cxn>
              <a:cxn ang="0">
                <a:pos x="294" y="26"/>
              </a:cxn>
              <a:cxn ang="0">
                <a:pos x="372" y="20"/>
              </a:cxn>
              <a:cxn ang="0">
                <a:pos x="462" y="14"/>
              </a:cxn>
              <a:cxn ang="0">
                <a:pos x="560" y="8"/>
              </a:cxn>
              <a:cxn ang="0">
                <a:pos x="670" y="4"/>
              </a:cxn>
              <a:cxn ang="0">
                <a:pos x="790" y="2"/>
              </a:cxn>
              <a:cxn ang="0">
                <a:pos x="920" y="0"/>
              </a:cxn>
              <a:cxn ang="0">
                <a:pos x="1060" y="2"/>
              </a:cxn>
              <a:cxn ang="0">
                <a:pos x="1210" y="6"/>
              </a:cxn>
              <a:cxn ang="0">
                <a:pos x="1372" y="14"/>
              </a:cxn>
              <a:cxn ang="0">
                <a:pos x="1544" y="24"/>
              </a:cxn>
              <a:cxn ang="0">
                <a:pos x="1726" y="40"/>
              </a:cxn>
              <a:cxn ang="0">
                <a:pos x="1920" y="58"/>
              </a:cxn>
              <a:cxn ang="0">
                <a:pos x="2126" y="80"/>
              </a:cxn>
              <a:cxn ang="0">
                <a:pos x="2342" y="106"/>
              </a:cxn>
              <a:cxn ang="0">
                <a:pos x="2570" y="138"/>
              </a:cxn>
              <a:cxn ang="0">
                <a:pos x="2808" y="174"/>
              </a:cxn>
              <a:cxn ang="0">
                <a:pos x="3058" y="216"/>
              </a:cxn>
              <a:cxn ang="0">
                <a:pos x="3320" y="266"/>
              </a:cxn>
              <a:cxn ang="0">
                <a:pos x="3594" y="320"/>
              </a:cxn>
              <a:cxn ang="0">
                <a:pos x="3880" y="380"/>
              </a:cxn>
              <a:cxn ang="0">
                <a:pos x="4178" y="448"/>
              </a:cxn>
              <a:cxn ang="0">
                <a:pos x="4488" y="522"/>
              </a:cxn>
              <a:cxn ang="0">
                <a:pos x="4810" y="604"/>
              </a:cxn>
              <a:cxn ang="0">
                <a:pos x="5144" y="694"/>
              </a:cxn>
            </a:cxnLst>
            <a:rect l="0" t="0" r="r" b="b"/>
            <a:pathLst>
              <a:path w="5144" h="694">
                <a:moveTo>
                  <a:pt x="0" y="70"/>
                </a:moveTo>
                <a:lnTo>
                  <a:pt x="0" y="70"/>
                </a:lnTo>
                <a:lnTo>
                  <a:pt x="18" y="66"/>
                </a:lnTo>
                <a:lnTo>
                  <a:pt x="72" y="56"/>
                </a:lnTo>
                <a:lnTo>
                  <a:pt x="164" y="42"/>
                </a:lnTo>
                <a:lnTo>
                  <a:pt x="224" y="34"/>
                </a:lnTo>
                <a:lnTo>
                  <a:pt x="294" y="26"/>
                </a:lnTo>
                <a:lnTo>
                  <a:pt x="372" y="20"/>
                </a:lnTo>
                <a:lnTo>
                  <a:pt x="462" y="14"/>
                </a:lnTo>
                <a:lnTo>
                  <a:pt x="560" y="8"/>
                </a:lnTo>
                <a:lnTo>
                  <a:pt x="670" y="4"/>
                </a:lnTo>
                <a:lnTo>
                  <a:pt x="790" y="2"/>
                </a:lnTo>
                <a:lnTo>
                  <a:pt x="920" y="0"/>
                </a:lnTo>
                <a:lnTo>
                  <a:pt x="1060" y="2"/>
                </a:lnTo>
                <a:lnTo>
                  <a:pt x="1210" y="6"/>
                </a:lnTo>
                <a:lnTo>
                  <a:pt x="1372" y="14"/>
                </a:lnTo>
                <a:lnTo>
                  <a:pt x="1544" y="24"/>
                </a:lnTo>
                <a:lnTo>
                  <a:pt x="1726" y="40"/>
                </a:lnTo>
                <a:lnTo>
                  <a:pt x="1920" y="58"/>
                </a:lnTo>
                <a:lnTo>
                  <a:pt x="2126" y="80"/>
                </a:lnTo>
                <a:lnTo>
                  <a:pt x="2342" y="106"/>
                </a:lnTo>
                <a:lnTo>
                  <a:pt x="2570" y="138"/>
                </a:lnTo>
                <a:lnTo>
                  <a:pt x="2808" y="174"/>
                </a:lnTo>
                <a:lnTo>
                  <a:pt x="3058" y="216"/>
                </a:lnTo>
                <a:lnTo>
                  <a:pt x="3320" y="266"/>
                </a:lnTo>
                <a:lnTo>
                  <a:pt x="3594" y="320"/>
                </a:lnTo>
                <a:lnTo>
                  <a:pt x="3880" y="380"/>
                </a:lnTo>
                <a:lnTo>
                  <a:pt x="4178" y="448"/>
                </a:lnTo>
                <a:lnTo>
                  <a:pt x="4488" y="522"/>
                </a:lnTo>
                <a:lnTo>
                  <a:pt x="4810" y="604"/>
                </a:lnTo>
                <a:lnTo>
                  <a:pt x="5144" y="694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" name="Freeform 26"/>
          <p:cNvSpPr>
            <a:spLocks/>
          </p:cNvSpPr>
          <p:nvPr/>
        </p:nvSpPr>
        <p:spPr bwMode="hidden">
          <a:xfrm>
            <a:off x="5609489" y="4074174"/>
            <a:ext cx="3308000" cy="651549"/>
          </a:xfrm>
          <a:custGeom>
            <a:avLst/>
            <a:gdLst/>
            <a:ahLst/>
            <a:cxnLst>
              <a:cxn ang="0">
                <a:pos x="0" y="584"/>
              </a:cxn>
              <a:cxn ang="0">
                <a:pos x="0" y="584"/>
              </a:cxn>
              <a:cxn ang="0">
                <a:pos x="90" y="560"/>
              </a:cxn>
              <a:cxn ang="0">
                <a:pos x="336" y="498"/>
              </a:cxn>
              <a:cxn ang="0">
                <a:pos x="506" y="456"/>
              </a:cxn>
              <a:cxn ang="0">
                <a:pos x="702" y="410"/>
              </a:cxn>
              <a:cxn ang="0">
                <a:pos x="920" y="360"/>
              </a:cxn>
              <a:cxn ang="0">
                <a:pos x="1154" y="306"/>
              </a:cxn>
              <a:cxn ang="0">
                <a:pos x="1402" y="254"/>
              </a:cxn>
              <a:cxn ang="0">
                <a:pos x="1656" y="202"/>
              </a:cxn>
              <a:cxn ang="0">
                <a:pos x="1916" y="154"/>
              </a:cxn>
              <a:cxn ang="0">
                <a:pos x="2174" y="108"/>
              </a:cxn>
              <a:cxn ang="0">
                <a:pos x="2302" y="88"/>
              </a:cxn>
              <a:cxn ang="0">
                <a:pos x="2426" y="68"/>
              </a:cxn>
              <a:cxn ang="0">
                <a:pos x="2550" y="52"/>
              </a:cxn>
              <a:cxn ang="0">
                <a:pos x="2670" y="36"/>
              </a:cxn>
              <a:cxn ang="0">
                <a:pos x="2788" y="24"/>
              </a:cxn>
              <a:cxn ang="0">
                <a:pos x="2900" y="14"/>
              </a:cxn>
              <a:cxn ang="0">
                <a:pos x="3008" y="6"/>
              </a:cxn>
              <a:cxn ang="0">
                <a:pos x="3112" y="0"/>
              </a:cxn>
            </a:cxnLst>
            <a:rect l="0" t="0" r="r" b="b"/>
            <a:pathLst>
              <a:path w="3112" h="584">
                <a:moveTo>
                  <a:pt x="0" y="584"/>
                </a:moveTo>
                <a:lnTo>
                  <a:pt x="0" y="584"/>
                </a:lnTo>
                <a:lnTo>
                  <a:pt x="90" y="560"/>
                </a:lnTo>
                <a:lnTo>
                  <a:pt x="336" y="498"/>
                </a:lnTo>
                <a:lnTo>
                  <a:pt x="506" y="456"/>
                </a:lnTo>
                <a:lnTo>
                  <a:pt x="702" y="410"/>
                </a:lnTo>
                <a:lnTo>
                  <a:pt x="920" y="360"/>
                </a:lnTo>
                <a:lnTo>
                  <a:pt x="1154" y="306"/>
                </a:lnTo>
                <a:lnTo>
                  <a:pt x="1402" y="254"/>
                </a:lnTo>
                <a:lnTo>
                  <a:pt x="1656" y="202"/>
                </a:lnTo>
                <a:lnTo>
                  <a:pt x="1916" y="154"/>
                </a:lnTo>
                <a:lnTo>
                  <a:pt x="2174" y="108"/>
                </a:lnTo>
                <a:lnTo>
                  <a:pt x="2302" y="88"/>
                </a:lnTo>
                <a:lnTo>
                  <a:pt x="2426" y="68"/>
                </a:lnTo>
                <a:lnTo>
                  <a:pt x="2550" y="52"/>
                </a:lnTo>
                <a:lnTo>
                  <a:pt x="2670" y="36"/>
                </a:lnTo>
                <a:lnTo>
                  <a:pt x="2788" y="24"/>
                </a:lnTo>
                <a:lnTo>
                  <a:pt x="2900" y="14"/>
                </a:lnTo>
                <a:lnTo>
                  <a:pt x="3008" y="6"/>
                </a:lnTo>
                <a:lnTo>
                  <a:pt x="3112" y="0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 useBgFill="1">
        <p:nvSpPr>
          <p:cNvPr id="13" name="Freeform 10"/>
          <p:cNvSpPr>
            <a:spLocks/>
          </p:cNvSpPr>
          <p:nvPr/>
        </p:nvSpPr>
        <p:spPr bwMode="hidden">
          <a:xfrm>
            <a:off x="211665" y="4058555"/>
            <a:ext cx="8723376" cy="1329874"/>
          </a:xfrm>
          <a:custGeom>
            <a:avLst/>
            <a:gdLst/>
            <a:ahLst/>
            <a:cxnLst>
              <a:cxn ang="0">
                <a:pos x="8192" y="512"/>
              </a:cxn>
              <a:cxn ang="0">
                <a:pos x="8040" y="570"/>
              </a:cxn>
              <a:cxn ang="0">
                <a:pos x="7878" y="620"/>
              </a:cxn>
              <a:cxn ang="0">
                <a:pos x="7706" y="666"/>
              </a:cxn>
              <a:cxn ang="0">
                <a:pos x="7522" y="702"/>
              </a:cxn>
              <a:cxn ang="0">
                <a:pos x="7322" y="730"/>
              </a:cxn>
              <a:cxn ang="0">
                <a:pos x="7106" y="750"/>
              </a:cxn>
              <a:cxn ang="0">
                <a:pos x="6872" y="762"/>
              </a:cxn>
              <a:cxn ang="0">
                <a:pos x="6618" y="760"/>
              </a:cxn>
              <a:cxn ang="0">
                <a:pos x="6342" y="750"/>
              </a:cxn>
              <a:cxn ang="0">
                <a:pos x="6042" y="726"/>
              </a:cxn>
              <a:cxn ang="0">
                <a:pos x="5716" y="690"/>
              </a:cxn>
              <a:cxn ang="0">
                <a:pos x="5364" y="642"/>
              </a:cxn>
              <a:cxn ang="0">
                <a:pos x="4982" y="578"/>
              </a:cxn>
              <a:cxn ang="0">
                <a:pos x="4568" y="500"/>
              </a:cxn>
              <a:cxn ang="0">
                <a:pos x="4122" y="406"/>
              </a:cxn>
              <a:cxn ang="0">
                <a:pos x="3640" y="296"/>
              </a:cxn>
              <a:cxn ang="0">
                <a:pos x="3396" y="240"/>
              </a:cxn>
              <a:cxn ang="0">
                <a:pos x="2934" y="148"/>
              </a:cxn>
              <a:cxn ang="0">
                <a:pos x="2512" y="82"/>
              </a:cxn>
              <a:cxn ang="0">
                <a:pos x="2126" y="36"/>
              </a:cxn>
              <a:cxn ang="0">
                <a:pos x="1776" y="10"/>
              </a:cxn>
              <a:cxn ang="0">
                <a:pos x="1462" y="0"/>
              </a:cxn>
              <a:cxn ang="0">
                <a:pos x="1182" y="4"/>
              </a:cxn>
              <a:cxn ang="0">
                <a:pos x="934" y="20"/>
              </a:cxn>
              <a:cxn ang="0">
                <a:pos x="716" y="44"/>
              </a:cxn>
              <a:cxn ang="0">
                <a:pos x="530" y="74"/>
              </a:cxn>
              <a:cxn ang="0">
                <a:pos x="374" y="108"/>
              </a:cxn>
              <a:cxn ang="0">
                <a:pos x="248" y="144"/>
              </a:cxn>
              <a:cxn ang="0">
                <a:pos x="148" y="176"/>
              </a:cxn>
              <a:cxn ang="0">
                <a:pos x="48" y="216"/>
              </a:cxn>
              <a:cxn ang="0">
                <a:pos x="0" y="240"/>
              </a:cxn>
              <a:cxn ang="0">
                <a:pos x="8192" y="1192"/>
              </a:cxn>
              <a:cxn ang="0">
                <a:pos x="8196" y="1186"/>
              </a:cxn>
              <a:cxn ang="0">
                <a:pos x="8196" y="510"/>
              </a:cxn>
              <a:cxn ang="0">
                <a:pos x="8192" y="512"/>
              </a:cxn>
            </a:cxnLst>
            <a:rect l="0" t="0" r="r" b="b"/>
            <a:pathLst>
              <a:path w="8196" h="1192">
                <a:moveTo>
                  <a:pt x="8192" y="512"/>
                </a:moveTo>
                <a:lnTo>
                  <a:pt x="8192" y="512"/>
                </a:lnTo>
                <a:lnTo>
                  <a:pt x="8116" y="542"/>
                </a:lnTo>
                <a:lnTo>
                  <a:pt x="8040" y="570"/>
                </a:lnTo>
                <a:lnTo>
                  <a:pt x="7960" y="596"/>
                </a:lnTo>
                <a:lnTo>
                  <a:pt x="7878" y="620"/>
                </a:lnTo>
                <a:lnTo>
                  <a:pt x="7794" y="644"/>
                </a:lnTo>
                <a:lnTo>
                  <a:pt x="7706" y="666"/>
                </a:lnTo>
                <a:lnTo>
                  <a:pt x="7616" y="684"/>
                </a:lnTo>
                <a:lnTo>
                  <a:pt x="7522" y="702"/>
                </a:lnTo>
                <a:lnTo>
                  <a:pt x="7424" y="718"/>
                </a:lnTo>
                <a:lnTo>
                  <a:pt x="7322" y="730"/>
                </a:lnTo>
                <a:lnTo>
                  <a:pt x="7216" y="742"/>
                </a:lnTo>
                <a:lnTo>
                  <a:pt x="7106" y="750"/>
                </a:lnTo>
                <a:lnTo>
                  <a:pt x="6992" y="758"/>
                </a:lnTo>
                <a:lnTo>
                  <a:pt x="6872" y="762"/>
                </a:lnTo>
                <a:lnTo>
                  <a:pt x="6748" y="762"/>
                </a:lnTo>
                <a:lnTo>
                  <a:pt x="6618" y="760"/>
                </a:lnTo>
                <a:lnTo>
                  <a:pt x="6482" y="756"/>
                </a:lnTo>
                <a:lnTo>
                  <a:pt x="6342" y="750"/>
                </a:lnTo>
                <a:lnTo>
                  <a:pt x="6196" y="740"/>
                </a:lnTo>
                <a:lnTo>
                  <a:pt x="6042" y="726"/>
                </a:lnTo>
                <a:lnTo>
                  <a:pt x="5882" y="710"/>
                </a:lnTo>
                <a:lnTo>
                  <a:pt x="5716" y="690"/>
                </a:lnTo>
                <a:lnTo>
                  <a:pt x="5544" y="668"/>
                </a:lnTo>
                <a:lnTo>
                  <a:pt x="5364" y="642"/>
                </a:lnTo>
                <a:lnTo>
                  <a:pt x="5176" y="612"/>
                </a:lnTo>
                <a:lnTo>
                  <a:pt x="4982" y="578"/>
                </a:lnTo>
                <a:lnTo>
                  <a:pt x="4778" y="540"/>
                </a:lnTo>
                <a:lnTo>
                  <a:pt x="4568" y="500"/>
                </a:lnTo>
                <a:lnTo>
                  <a:pt x="4348" y="454"/>
                </a:lnTo>
                <a:lnTo>
                  <a:pt x="4122" y="406"/>
                </a:lnTo>
                <a:lnTo>
                  <a:pt x="3886" y="354"/>
                </a:lnTo>
                <a:lnTo>
                  <a:pt x="3640" y="296"/>
                </a:lnTo>
                <a:lnTo>
                  <a:pt x="3640" y="296"/>
                </a:lnTo>
                <a:lnTo>
                  <a:pt x="3396" y="240"/>
                </a:lnTo>
                <a:lnTo>
                  <a:pt x="3160" y="192"/>
                </a:lnTo>
                <a:lnTo>
                  <a:pt x="2934" y="148"/>
                </a:lnTo>
                <a:lnTo>
                  <a:pt x="2718" y="112"/>
                </a:lnTo>
                <a:lnTo>
                  <a:pt x="2512" y="82"/>
                </a:lnTo>
                <a:lnTo>
                  <a:pt x="2314" y="56"/>
                </a:lnTo>
                <a:lnTo>
                  <a:pt x="2126" y="36"/>
                </a:lnTo>
                <a:lnTo>
                  <a:pt x="1948" y="20"/>
                </a:lnTo>
                <a:lnTo>
                  <a:pt x="1776" y="10"/>
                </a:lnTo>
                <a:lnTo>
                  <a:pt x="1616" y="2"/>
                </a:lnTo>
                <a:lnTo>
                  <a:pt x="1462" y="0"/>
                </a:lnTo>
                <a:lnTo>
                  <a:pt x="1318" y="0"/>
                </a:lnTo>
                <a:lnTo>
                  <a:pt x="1182" y="4"/>
                </a:lnTo>
                <a:lnTo>
                  <a:pt x="1054" y="10"/>
                </a:lnTo>
                <a:lnTo>
                  <a:pt x="934" y="20"/>
                </a:lnTo>
                <a:lnTo>
                  <a:pt x="822" y="30"/>
                </a:lnTo>
                <a:lnTo>
                  <a:pt x="716" y="44"/>
                </a:lnTo>
                <a:lnTo>
                  <a:pt x="620" y="58"/>
                </a:lnTo>
                <a:lnTo>
                  <a:pt x="530" y="74"/>
                </a:lnTo>
                <a:lnTo>
                  <a:pt x="450" y="92"/>
                </a:lnTo>
                <a:lnTo>
                  <a:pt x="374" y="108"/>
                </a:lnTo>
                <a:lnTo>
                  <a:pt x="308" y="126"/>
                </a:lnTo>
                <a:lnTo>
                  <a:pt x="248" y="144"/>
                </a:lnTo>
                <a:lnTo>
                  <a:pt x="194" y="160"/>
                </a:lnTo>
                <a:lnTo>
                  <a:pt x="148" y="176"/>
                </a:lnTo>
                <a:lnTo>
                  <a:pt x="108" y="192"/>
                </a:lnTo>
                <a:lnTo>
                  <a:pt x="48" y="216"/>
                </a:lnTo>
                <a:lnTo>
                  <a:pt x="12" y="234"/>
                </a:lnTo>
                <a:lnTo>
                  <a:pt x="0" y="240"/>
                </a:lnTo>
                <a:lnTo>
                  <a:pt x="0" y="1192"/>
                </a:lnTo>
                <a:lnTo>
                  <a:pt x="8192" y="1192"/>
                </a:lnTo>
                <a:lnTo>
                  <a:pt x="8192" y="1192"/>
                </a:lnTo>
                <a:lnTo>
                  <a:pt x="8196" y="1186"/>
                </a:lnTo>
                <a:lnTo>
                  <a:pt x="8196" y="1186"/>
                </a:lnTo>
                <a:lnTo>
                  <a:pt x="8196" y="510"/>
                </a:lnTo>
                <a:lnTo>
                  <a:pt x="8196" y="510"/>
                </a:lnTo>
                <a:lnTo>
                  <a:pt x="8192" y="512"/>
                </a:lnTo>
                <a:lnTo>
                  <a:pt x="8192" y="512"/>
                </a:lnTo>
                <a:close/>
              </a:path>
            </a:pathLst>
          </a:custGeom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0032" y="2463560"/>
            <a:ext cx="7772400" cy="1524000"/>
          </a:xfrm>
        </p:spPr>
        <p:txBody>
          <a:bodyPr anchor="t">
            <a:normAutofit/>
          </a:bodyPr>
          <a:lstStyle>
            <a:lvl1pPr algn="ctr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67365" y="1437448"/>
            <a:ext cx="6417734" cy="939801"/>
          </a:xfrm>
        </p:spPr>
        <p:txBody>
          <a:bodyPr anchor="b"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6063CC-1404-45A9-B76F-DD253AA683B9}" type="datetimeFigureOut">
              <a:rPr lang="ru-RU" smtClean="0"/>
              <a:t>25.10.2020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4BC9E8-AE9D-44C9-843D-DD3A0E0CA4CA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6063CC-1404-45A9-B76F-DD253AA683B9}" type="datetimeFigureOut">
              <a:rPr lang="ru-RU" smtClean="0"/>
              <a:t>25.10.2020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4BC9E8-AE9D-44C9-843D-DD3A0E0CA4CA}" type="slidenum">
              <a:rPr lang="ru-RU" smtClean="0"/>
              <a:t>‹#›</a:t>
            </a:fld>
            <a:endParaRPr lang="ru-RU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676655" y="2679192"/>
            <a:ext cx="3822192" cy="34472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2679192"/>
            <a:ext cx="3822192" cy="34472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6656" y="2678114"/>
            <a:ext cx="3822192" cy="639762"/>
          </a:xfrm>
        </p:spPr>
        <p:txBody>
          <a:bodyPr anchor="ctr"/>
          <a:lstStyle>
            <a:lvl1pPr marL="0" indent="0" algn="ctr">
              <a:buNone/>
              <a:defRPr sz="2400" b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7332" y="3429000"/>
            <a:ext cx="3820055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8200" y="2678113"/>
            <a:ext cx="3822192" cy="639762"/>
          </a:xfrm>
        </p:spPr>
        <p:txBody>
          <a:bodyPr anchor="ctr"/>
          <a:lstStyle>
            <a:lvl1pPr marL="0" indent="0" algn="ctr">
              <a:buNone/>
              <a:defRPr sz="2400" b="0" i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3429000"/>
            <a:ext cx="3822192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6063CC-1404-45A9-B76F-DD253AA683B9}" type="datetimeFigureOut">
              <a:rPr lang="ru-RU" smtClean="0"/>
              <a:t>25.10.2020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4BC9E8-AE9D-44C9-843D-DD3A0E0CA4CA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6063CC-1404-45A9-B76F-DD253AA683B9}" type="datetimeFigureOut">
              <a:rPr lang="ru-RU" smtClean="0"/>
              <a:t>25.10.2020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4BC9E8-AE9D-44C9-843D-DD3A0E0CA4CA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ounded Rectangle 11"/>
          <p:cNvSpPr/>
          <p:nvPr/>
        </p:nvSpPr>
        <p:spPr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6" name="Group 5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29874"/>
            <a:chOff x="-3905251" y="4294188"/>
            <a:chExt cx="13027839" cy="1892300"/>
          </a:xfrm>
        </p:grpSpPr>
        <p:sp>
          <p:nvSpPr>
            <p:cNvPr id="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6063CC-1404-45A9-B76F-DD253AA683B9}" type="datetimeFigureOut">
              <a:rPr lang="ru-RU" smtClean="0"/>
              <a:t>25.10.2020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4BC9E8-AE9D-44C9-843D-DD3A0E0CA4CA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6063CC-1404-45A9-B76F-DD253AA683B9}" type="datetimeFigureOut">
              <a:rPr lang="ru-RU" smtClean="0"/>
              <a:t>25.10.2020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4BC9E8-AE9D-44C9-843D-DD3A0E0CA4CA}" type="slidenum">
              <a:rPr lang="ru-RU" smtClean="0"/>
              <a:t>‹#›</a:t>
            </a:fld>
            <a:endParaRPr lang="ru-RU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3581400"/>
            <a:ext cx="3352800" cy="1905001"/>
          </a:xfrm>
        </p:spPr>
        <p:txBody>
          <a:bodyPr anchor="t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8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grpSp>
        <p:nvGrpSpPr>
          <p:cNvPr id="2" name="Group 23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31580"/>
            <a:chOff x="-3905250" y="4294188"/>
            <a:chExt cx="13011150" cy="1892300"/>
          </a:xfrm>
        </p:grpSpPr>
        <p:sp>
          <p:nvSpPr>
            <p:cNvPr id="25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9" name="Freeform 28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2" name="Title 21"/>
          <p:cNvSpPr>
            <a:spLocks noGrp="1"/>
          </p:cNvSpPr>
          <p:nvPr>
            <p:ph type="title"/>
          </p:nvPr>
        </p:nvSpPr>
        <p:spPr>
          <a:xfrm>
            <a:off x="914400" y="2286000"/>
            <a:ext cx="3352800" cy="1252728"/>
          </a:xfrm>
        </p:spPr>
        <p:txBody>
          <a:bodyPr anchor="b">
            <a:noAutofit/>
          </a:bodyPr>
          <a:lstStyle>
            <a:lvl1pPr algn="l">
              <a:defRPr sz="3200"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51962" y="1828800"/>
            <a:ext cx="3904076" cy="3810000"/>
          </a:xfrm>
        </p:spPr>
        <p:txBody>
          <a:bodyPr anchor="ctr"/>
          <a:lstStyle>
            <a:lvl1pPr>
              <a:buClr>
                <a:schemeClr val="bg1"/>
              </a:buClr>
              <a:defRPr sz="2200">
                <a:solidFill>
                  <a:schemeClr val="tx2"/>
                </a:solidFill>
              </a:defRPr>
            </a:lvl1pPr>
            <a:lvl2pPr>
              <a:buClr>
                <a:schemeClr val="bg1"/>
              </a:buClr>
              <a:defRPr sz="2000">
                <a:solidFill>
                  <a:schemeClr val="tx2"/>
                </a:solidFill>
              </a:defRPr>
            </a:lvl2pPr>
            <a:lvl3pPr>
              <a:buClr>
                <a:schemeClr val="bg1"/>
              </a:buClr>
              <a:defRPr sz="1800">
                <a:solidFill>
                  <a:schemeClr val="tx2"/>
                </a:solidFill>
              </a:defRPr>
            </a:lvl3pPr>
            <a:lvl4pPr>
              <a:buClr>
                <a:schemeClr val="bg1"/>
              </a:buClr>
              <a:defRPr sz="1600">
                <a:solidFill>
                  <a:schemeClr val="tx2"/>
                </a:solidFill>
              </a:defRPr>
            </a:lvl4pPr>
            <a:lvl5pPr>
              <a:buClr>
                <a:schemeClr val="bg1"/>
              </a:buClr>
              <a:defRPr sz="1600">
                <a:solidFill>
                  <a:schemeClr val="tx2"/>
                </a:solidFill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228600" y="228600"/>
            <a:ext cx="8695944" cy="603504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9" name="Group 8"/>
          <p:cNvGrpSpPr>
            <a:grpSpLocks noChangeAspect="1"/>
          </p:cNvGrpSpPr>
          <p:nvPr/>
        </p:nvGrpSpPr>
        <p:grpSpPr bwMode="hidden">
          <a:xfrm>
            <a:off x="211665" y="5353963"/>
            <a:ext cx="8723376" cy="1331580"/>
            <a:chOff x="-3905250" y="4294188"/>
            <a:chExt cx="13011150" cy="1892300"/>
          </a:xfrm>
        </p:grpSpPr>
        <p:sp>
          <p:nvSpPr>
            <p:cNvPr id="10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4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74155" y="338667"/>
            <a:ext cx="3812645" cy="2429934"/>
          </a:xfrm>
        </p:spPr>
        <p:txBody>
          <a:bodyPr anchor="b">
            <a:normAutofit/>
          </a:bodyPr>
          <a:lstStyle>
            <a:lvl1pPr algn="l">
              <a:defRPr sz="2800" b="0">
                <a:solidFill>
                  <a:srgbClr val="FFFFFF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868333" y="2785533"/>
            <a:ext cx="3818467" cy="2421467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6063CC-1404-45A9-B76F-DD253AA683B9}" type="datetimeFigureOut">
              <a:rPr lang="ru-RU" smtClean="0"/>
              <a:t>25.10.2020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4BC9E8-AE9D-44C9-843D-DD3A0E0CA4CA}" type="slidenum">
              <a:rPr lang="ru-RU" smtClean="0"/>
              <a:t>‹#›</a:t>
            </a:fld>
            <a:endParaRPr lang="ru-RU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838200" y="1371600"/>
            <a:ext cx="3566160" cy="2926080"/>
          </a:xfrm>
          <a:prstGeom prst="roundRect">
            <a:avLst>
              <a:gd name="adj" fmla="val 3924"/>
            </a:avLst>
          </a:prstGeom>
          <a:solidFill>
            <a:schemeClr val="accent1"/>
          </a:solidFill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 fov="600000">
              <a:rot lat="240000" lon="19799999" rev="0"/>
            </a:camera>
            <a:lightRig rig="threePt" dir="t">
              <a:rot lat="0" lon="0" rev="2700000"/>
            </a:lightRig>
          </a:scene3d>
          <a:sp3d>
            <a:bevelT w="44450" h="31750"/>
          </a:sp3d>
        </p:spPr>
        <p:txBody>
          <a:bodyPr/>
          <a:lstStyle>
            <a:lvl1pPr marL="0" indent="0" algn="ctr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ctr"/>
          <a:lstStyle>
            <a:lvl1pPr algn="l">
              <a:defRPr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6063CC-1404-45A9-B76F-DD253AA683B9}" type="datetimeFigureOut">
              <a:rPr lang="ru-RU" smtClean="0"/>
              <a:t>25.10.2020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4BC9E8-AE9D-44C9-843D-DD3A0E0CA4CA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ounded Rectangle 20"/>
          <p:cNvSpPr/>
          <p:nvPr/>
        </p:nvSpPr>
        <p:spPr bwMode="hidden"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6063CC-1404-45A9-B76F-DD253AA683B9}" type="datetimeFigureOut">
              <a:rPr lang="ru-RU" smtClean="0"/>
              <a:t>25.10.2020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4BC9E8-AE9D-44C9-843D-DD3A0E0CA4CA}" type="slidenum">
              <a:rPr lang="ru-RU" smtClean="0"/>
              <a:t>‹#›</a:t>
            </a:fld>
            <a:endParaRPr lang="ru-RU"/>
          </a:p>
        </p:txBody>
      </p:sp>
      <p:grpSp>
        <p:nvGrpSpPr>
          <p:cNvPr id="15" name="Group 14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31580"/>
            <a:chOff x="-3905250" y="4294188"/>
            <a:chExt cx="13011150" cy="1892300"/>
          </a:xfrm>
        </p:grpSpPr>
        <p:sp>
          <p:nvSpPr>
            <p:cNvPr id="16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0" name="Freeform 19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447800"/>
            <a:ext cx="2057400" cy="4487333"/>
          </a:xfrm>
        </p:spPr>
        <p:txBody>
          <a:bodyPr vert="eaVert" anchor="ctr"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447800"/>
            <a:ext cx="6019800" cy="4487334"/>
          </a:xfrm>
        </p:spPr>
        <p:txBody>
          <a:bodyPr vert="eaVert"/>
          <a:lstStyle>
            <a:lvl1pPr>
              <a:buClr>
                <a:schemeClr val="accent1"/>
              </a:buClr>
              <a:defRPr/>
            </a:lvl1pPr>
            <a:lvl2pPr>
              <a:buClr>
                <a:schemeClr val="accent1"/>
              </a:buClr>
              <a:defRPr/>
            </a:lvl2pPr>
            <a:lvl3pPr>
              <a:buClr>
                <a:schemeClr val="accent1"/>
              </a:buClr>
              <a:defRPr/>
            </a:lvl3pPr>
            <a:lvl4pPr>
              <a:buClr>
                <a:schemeClr val="accent1"/>
              </a:buClr>
              <a:defRPr/>
            </a:lvl4pPr>
            <a:lvl5pPr>
              <a:buClr>
                <a:schemeClr val="accent1"/>
              </a:buClr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228600" y="228600"/>
            <a:ext cx="8695944" cy="2468880"/>
          </a:xfrm>
          <a:prstGeom prst="roundRect">
            <a:avLst>
              <a:gd name="adj" fmla="val 336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8" name="Group 15"/>
          <p:cNvGrpSpPr>
            <a:grpSpLocks noChangeAspect="1"/>
          </p:cNvGrpSpPr>
          <p:nvPr/>
        </p:nvGrpSpPr>
        <p:grpSpPr bwMode="hidden">
          <a:xfrm>
            <a:off x="211665" y="1679429"/>
            <a:ext cx="8723376" cy="1329874"/>
            <a:chOff x="-3905251" y="4294188"/>
            <a:chExt cx="13027839" cy="1892300"/>
          </a:xfrm>
        </p:grpSpPr>
        <p:sp>
          <p:nvSpPr>
            <p:cNvPr id="1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338328"/>
            <a:ext cx="8229600" cy="12527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163672" y="6250164"/>
            <a:ext cx="378669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2"/>
                </a:solidFill>
              </a:defRPr>
            </a:lvl1pPr>
          </a:lstStyle>
          <a:p>
            <a:fld id="{CD6063CC-1404-45A9-B76F-DD253AA683B9}" type="datetimeFigureOut">
              <a:rPr lang="ru-RU" smtClean="0"/>
              <a:t>25.10.2020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93638" y="6250164"/>
            <a:ext cx="378669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991088" y="6250163"/>
            <a:ext cx="116182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tx2"/>
                </a:solidFill>
              </a:defRPr>
            </a:lvl1pPr>
          </a:lstStyle>
          <a:p>
            <a:fld id="{A14BC9E8-AE9D-44C9-843D-DD3A0E0CA4CA}" type="slidenum">
              <a:rPr lang="ru-RU" smtClean="0"/>
              <a:t>‹#›</a:t>
            </a:fld>
            <a:endParaRPr lang="ru-R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72067" y="2675467"/>
            <a:ext cx="7408333" cy="345069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rgbClr val="FFFFFF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4320" indent="-27432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576263" indent="-27432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55663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43000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463040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1600" kern="1200">
          <a:solidFill>
            <a:schemeClr val="tx2"/>
          </a:solidFill>
          <a:latin typeface="+mn-lt"/>
          <a:ea typeface="+mn-ea"/>
          <a:cs typeface="+mn-cs"/>
        </a:defRPr>
      </a:lvl5pPr>
      <a:lvl6pPr marL="178308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210312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242316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74320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http://tak-to-ent.net/" TargetMode="External"/><Relationship Id="rId2" Type="http://schemas.openxmlformats.org/officeDocument/2006/relationships/hyperlink" Target="http://www.kazpravda.kz/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428596" y="1857364"/>
            <a:ext cx="8458200" cy="1470025"/>
          </a:xfrm>
        </p:spPr>
        <p:txBody>
          <a:bodyPr>
            <a:normAutofit/>
          </a:bodyPr>
          <a:lstStyle/>
          <a:p>
            <a:r>
              <a:rPr lang="ru-RU" dirty="0"/>
              <a:t> Содержание и основные ценности «</a:t>
            </a:r>
            <a:r>
              <a:rPr lang="ru-RU" dirty="0" err="1"/>
              <a:t>Мәнгілік </a:t>
            </a:r>
            <a:r>
              <a:rPr lang="ru-RU" dirty="0"/>
              <a:t>ел»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0" y="4071942"/>
            <a:ext cx="9144000" cy="2786058"/>
          </a:xfrm>
        </p:spPr>
        <p:txBody>
          <a:bodyPr>
            <a:noAutofit/>
          </a:bodyPr>
          <a:lstStyle/>
          <a:p>
            <a:pPr algn="r"/>
            <a:endParaRPr lang="ru-RU" sz="1600" dirty="0"/>
          </a:p>
        </p:txBody>
      </p:sp>
      <p:sp>
        <p:nvSpPr>
          <p:cNvPr id="4" name="Заголовок 1"/>
          <p:cNvSpPr txBox="1">
            <a:spLocks/>
          </p:cNvSpPr>
          <p:nvPr/>
        </p:nvSpPr>
        <p:spPr>
          <a:xfrm>
            <a:off x="0" y="428604"/>
            <a:ext cx="9144000" cy="114300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6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/>
            </a:r>
            <a:br>
              <a:rPr kumimoji="0" lang="ru-RU" sz="16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ru-RU" sz="16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/>
            </a:r>
            <a:br>
              <a:rPr kumimoji="0" lang="ru-RU" sz="16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ru-RU" sz="16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/>
            </a:r>
            <a:br>
              <a:rPr kumimoji="0" lang="ru-RU" sz="16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ru-RU" sz="16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/>
            </a:r>
            <a:br>
              <a:rPr kumimoji="0" lang="ru-RU" sz="16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endParaRPr kumimoji="0" lang="ru-RU" sz="1600" b="1" i="0" u="none" strike="noStrike" kern="1200" cap="none" spc="0" normalizeH="0" baseline="0" noProof="0" dirty="0">
              <a:ln>
                <a:noFill/>
              </a:ln>
              <a:solidFill>
                <a:schemeClr val="accent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785926"/>
            <a:ext cx="8229600" cy="4788610"/>
          </a:xfrm>
        </p:spPr>
        <p:txBody>
          <a:bodyPr/>
          <a:lstStyle/>
          <a:p>
            <a:r>
              <a:rPr lang="ru-RU" dirty="0" smtClean="0"/>
              <a:t>1) Послание</a:t>
            </a:r>
          </a:p>
          <a:p>
            <a:r>
              <a:rPr lang="ru-RU" dirty="0" smtClean="0"/>
              <a:t>2) Принципы</a:t>
            </a:r>
          </a:p>
          <a:p>
            <a:r>
              <a:rPr lang="ru-RU" dirty="0" smtClean="0"/>
              <a:t>3) Национальная идея</a:t>
            </a:r>
          </a:p>
          <a:p>
            <a:r>
              <a:rPr lang="ru-RU" dirty="0" smtClean="0"/>
              <a:t>4) Семь основ</a:t>
            </a:r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0034" y="785794"/>
            <a:ext cx="8229600" cy="1066800"/>
          </a:xfrm>
        </p:spPr>
        <p:txBody>
          <a:bodyPr/>
          <a:lstStyle/>
          <a:p>
            <a:r>
              <a:rPr lang="ru-RU" dirty="0" smtClean="0"/>
              <a:t>ПЛАН</a:t>
            </a:r>
            <a:endParaRPr lang="ru-RU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Содержимое 2"/>
          <p:cNvSpPr txBox="1">
            <a:spLocks/>
          </p:cNvSpPr>
          <p:nvPr/>
        </p:nvSpPr>
        <p:spPr>
          <a:xfrm>
            <a:off x="0" y="428604"/>
            <a:ext cx="9144000" cy="3786214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marL="365760" marR="0" lvl="0" indent="-256032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accent3"/>
              </a:buClr>
              <a:buSzTx/>
              <a:buFont typeface="Georgia"/>
              <a:buChar char="•"/>
              <a:tabLst/>
              <a:defRPr/>
            </a:pPr>
            <a:r>
              <a:rPr kumimoji="0" lang="ru-RU" sz="2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"</a:t>
            </a:r>
            <a:r>
              <a:rPr kumimoji="0" lang="ru-RU" sz="2000" b="1" i="1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Жизнь народа прирастает с каждым следующим его поколением.</a:t>
            </a:r>
            <a:br>
              <a:rPr kumimoji="0" lang="ru-RU" sz="2000" b="1" i="1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</a:br>
            <a:r>
              <a:rPr kumimoji="0" lang="ru-RU" sz="2000" b="1" i="1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Поэтому нет мечты выше, чем мечта о Вечности Народа.</a:t>
            </a:r>
            <a:br>
              <a:rPr kumimoji="0" lang="ru-RU" sz="2000" b="1" i="1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</a:br>
            <a:r>
              <a:rPr kumimoji="0" lang="ru-RU" sz="2000" b="1" i="1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Мәңгілік </a:t>
            </a:r>
            <a:r>
              <a:rPr kumimoji="0" lang="ru-RU" sz="2000" b="1" i="1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Ел – это идея, которая открывает</a:t>
            </a:r>
            <a:br>
              <a:rPr kumimoji="0" lang="ru-RU" sz="2000" b="1" i="1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</a:br>
            <a:r>
              <a:rPr kumimoji="0" lang="ru-RU" sz="2000" b="1" i="1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завтрашний день, выражает веру в будущее, это символ необратимой и прочной стабильности..</a:t>
            </a:r>
            <a:r>
              <a:rPr kumimoji="0" lang="ru-RU" sz="2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."</a:t>
            </a:r>
            <a:br>
              <a:rPr kumimoji="0" lang="ru-RU" sz="2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</a:br>
            <a:r>
              <a:rPr kumimoji="0" lang="ru-RU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/>
            </a:r>
            <a:br>
              <a:rPr kumimoji="0" lang="ru-RU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</a:br>
            <a:r>
              <a:rPr kumimoji="0" lang="ru-RU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Из выступления Н.А. Назарбаева на торжественном собрании, посвященном Дню Независимости Республики Казахстан.</a:t>
            </a:r>
            <a:br>
              <a:rPr kumimoji="0" lang="ru-RU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</a:br>
            <a:r>
              <a:rPr kumimoji="0" lang="ru-RU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15 декабря 2014 года</a:t>
            </a:r>
            <a:br>
              <a:rPr kumimoji="0" lang="ru-RU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</a:br>
            <a:endParaRPr kumimoji="0" lang="ru-RU" sz="20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7" name="Рисунок 6" descr="600_ce455e911cc94fef5152a8a439efa3d4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1988" y="3238490"/>
            <a:ext cx="4572012" cy="361951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571480"/>
            <a:ext cx="9144000" cy="2500330"/>
          </a:xfrm>
        </p:spPr>
        <p:txBody>
          <a:bodyPr>
            <a:normAutofit/>
          </a:bodyPr>
          <a:lstStyle/>
          <a:p>
            <a:r>
              <a:rPr lang="ru-RU" sz="2000" dirty="0" smtClean="0"/>
              <a:t>В Послании народу Казахстана 17 января 2014 «Казахстанский путь - 2050: Единая цель, единые интересы, единое будущее» Глава государства Нурсултан Назарбаев изложил и обосновал совершенно новую концепцию в отечественной истории - «</a:t>
            </a:r>
            <a:r>
              <a:rPr lang="ru-RU" sz="2000" dirty="0" err="1" smtClean="0"/>
              <a:t>Мәңгілік </a:t>
            </a:r>
            <a:r>
              <a:rPr lang="ru-RU" sz="2000" dirty="0" smtClean="0"/>
              <a:t>Ел». По сути, это национальная идея и государственная идеология нашего государства, которая базируется не только на многовековой мечте нашего народа, но и на конкретных результатах развития Казахстана за годы независимости. </a:t>
            </a:r>
            <a:endParaRPr lang="ru-RU" sz="2000" dirty="0"/>
          </a:p>
        </p:txBody>
      </p:sp>
      <p:pic>
        <p:nvPicPr>
          <p:cNvPr id="4" name="Рисунок 3" descr="20161206121549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86116" y="2786058"/>
            <a:ext cx="5643602" cy="3931709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3714752"/>
            <a:ext cx="9144000" cy="2931222"/>
          </a:xfrm>
        </p:spPr>
        <p:txBody>
          <a:bodyPr>
            <a:normAutofit/>
          </a:bodyPr>
          <a:lstStyle/>
          <a:p>
            <a:r>
              <a:rPr lang="ru-RU" sz="2000" dirty="0" smtClean="0"/>
              <a:t>Многие задают вопрос, почему именно на данном этапе развития нашей страны стала необходимой четко сформулированная национальная идея? </a:t>
            </a:r>
            <a:br>
              <a:rPr lang="ru-RU" sz="2000" dirty="0" smtClean="0"/>
            </a:br>
            <a:r>
              <a:rPr lang="ru-RU" sz="2000" dirty="0" smtClean="0"/>
              <a:t>- Дело в том, что в условиях глобализации от интегрирующей роли национальной идеи во многом зависит конкурентоспособность </a:t>
            </a:r>
            <a:r>
              <a:rPr lang="ru-RU" sz="2000" dirty="0" err="1" smtClean="0"/>
              <a:t>полиэтнического</a:t>
            </a:r>
            <a:r>
              <a:rPr lang="ru-RU" sz="2000" dirty="0" smtClean="0"/>
              <a:t> государства, вхождение страны к 2050 году в тридцатку самых развитых государств мира. В </a:t>
            </a:r>
            <a:r>
              <a:rPr lang="ru-RU" sz="2000" dirty="0" err="1" smtClean="0"/>
              <a:t>глобализирующемся</a:t>
            </a:r>
            <a:r>
              <a:rPr lang="ru-RU" sz="2000" dirty="0" smtClean="0"/>
              <a:t> (меняющемся) мире национальная идея особенно необходима, так как именно она способна консолидировать этносы, страну. </a:t>
            </a:r>
            <a:endParaRPr lang="ru-RU" sz="2000" dirty="0"/>
          </a:p>
        </p:txBody>
      </p:sp>
      <p:pic>
        <p:nvPicPr>
          <p:cNvPr id="5" name="Рисунок 4" descr="27325b028d6e523402501b797afb41d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4282" y="571480"/>
            <a:ext cx="5000660" cy="3233284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642918"/>
            <a:ext cx="9144000" cy="2857520"/>
          </a:xfrm>
        </p:spPr>
        <p:txBody>
          <a:bodyPr>
            <a:normAutofit/>
          </a:bodyPr>
          <a:lstStyle/>
          <a:p>
            <a:r>
              <a:rPr lang="ru-RU" sz="2000" dirty="0" smtClean="0"/>
              <a:t>В новых политических условиях важным документом стала «Доктрина национального единства Казахстана», принятая в 2010 году. Принципы национального единства, выдвинутые в Доктрине, также легли в основу формирования национальной идеи нашего государства. Эти принципы: </a:t>
            </a:r>
            <a:br>
              <a:rPr lang="ru-RU" sz="2000" dirty="0" smtClean="0"/>
            </a:br>
            <a:r>
              <a:rPr lang="ru-RU" sz="2000" dirty="0" smtClean="0"/>
              <a:t>«Одна страна - одна судьба»; </a:t>
            </a:r>
            <a:br>
              <a:rPr lang="ru-RU" sz="2000" dirty="0" smtClean="0"/>
            </a:br>
            <a:r>
              <a:rPr lang="ru-RU" sz="2000" dirty="0" smtClean="0"/>
              <a:t>«Разное происхождение - равные возможности»; </a:t>
            </a:r>
            <a:br>
              <a:rPr lang="ru-RU" sz="2000" dirty="0" smtClean="0"/>
            </a:br>
            <a:r>
              <a:rPr lang="ru-RU" sz="2000" dirty="0" smtClean="0"/>
              <a:t>«Развитие национального духа». </a:t>
            </a:r>
            <a:endParaRPr lang="ru-RU" sz="2000" dirty="0"/>
          </a:p>
        </p:txBody>
      </p:sp>
      <p:pic>
        <p:nvPicPr>
          <p:cNvPr id="5" name="Рисунок 4" descr="f90bb04ae580df58de2d25870d15de44-slider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5786" y="3429000"/>
            <a:ext cx="7715304" cy="3248526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14282" y="785794"/>
            <a:ext cx="8572560" cy="5788742"/>
          </a:xfrm>
        </p:spPr>
        <p:txBody>
          <a:bodyPr/>
          <a:lstStyle/>
          <a:p>
            <a:r>
              <a:rPr lang="ru-RU" sz="2400" dirty="0" smtClean="0"/>
              <a:t>Единая цель – это укрепление  </a:t>
            </a:r>
            <a:r>
              <a:rPr lang="ru-RU" sz="2400" dirty="0" err="1" smtClean="0"/>
              <a:t>Мәңгілік </a:t>
            </a:r>
            <a:r>
              <a:rPr lang="ru-RU" sz="2400" dirty="0" smtClean="0"/>
              <a:t>Ел, укрепление независимости нашей Родины – Казахстана!</a:t>
            </a:r>
          </a:p>
          <a:p>
            <a:r>
              <a:rPr lang="ru-RU" sz="2400" dirty="0" smtClean="0"/>
              <a:t>Единые интересы – это наши общие ценности, стремление жить в свободной и процветающей стране!</a:t>
            </a:r>
          </a:p>
          <a:p>
            <a:r>
              <a:rPr lang="ru-RU" sz="2400" dirty="0" smtClean="0"/>
              <a:t>Единое будущее – это расцвет «</a:t>
            </a:r>
            <a:r>
              <a:rPr lang="ru-RU" sz="2400" dirty="0" err="1" smtClean="0"/>
              <a:t>Мәңгілік </a:t>
            </a:r>
            <a:r>
              <a:rPr lang="ru-RU" sz="2400" dirty="0" smtClean="0"/>
              <a:t>Ел», нашего общего дома – Республики Казахстан. </a:t>
            </a:r>
          </a:p>
          <a:p>
            <a:endParaRPr lang="ru-RU" dirty="0" smtClean="0"/>
          </a:p>
        </p:txBody>
      </p:sp>
      <p:pic>
        <p:nvPicPr>
          <p:cNvPr id="5" name="Рисунок 4" descr="ef60364f224305d0b9f19741ec3fdf58_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71604" y="3286124"/>
            <a:ext cx="6072230" cy="3354967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642918"/>
            <a:ext cx="8858248" cy="5610996"/>
          </a:xfrm>
        </p:spPr>
        <p:txBody>
          <a:bodyPr>
            <a:normAutofit/>
          </a:bodyPr>
          <a:lstStyle/>
          <a:p>
            <a:r>
              <a:rPr lang="ru-RU" sz="2000" dirty="0" smtClean="0"/>
              <a:t>Переход страны к гражданскому состоянию общества, формирование в Казахстане единого народа становится ядром национальной идеи. </a:t>
            </a:r>
            <a:br>
              <a:rPr lang="ru-RU" sz="2000" dirty="0" smtClean="0"/>
            </a:br>
            <a:r>
              <a:rPr lang="ru-RU" sz="2000" dirty="0" smtClean="0"/>
              <a:t>Об этом очень хорошо сказал сам Президент в своем Послании: «Мы, </a:t>
            </a:r>
            <a:r>
              <a:rPr lang="ru-RU" sz="2000" dirty="0" err="1" smtClean="0"/>
              <a:t>казахстанцы</a:t>
            </a:r>
            <a:r>
              <a:rPr lang="ru-RU" sz="2000" dirty="0" smtClean="0"/>
              <a:t>, единый народ! И общая для нас судьба - это наш </a:t>
            </a:r>
            <a:r>
              <a:rPr lang="ru-RU" sz="2000" dirty="0" err="1" smtClean="0"/>
              <a:t>Мәңгілік </a:t>
            </a:r>
            <a:r>
              <a:rPr lang="ru-RU" sz="2000" dirty="0" smtClean="0"/>
              <a:t>Ел, наш достойный и великий Казахстан! </a:t>
            </a:r>
            <a:r>
              <a:rPr lang="ru-RU" sz="2000" dirty="0" err="1" smtClean="0"/>
              <a:t>«Мәңгілік </a:t>
            </a:r>
            <a:r>
              <a:rPr lang="ru-RU" sz="2000" dirty="0" smtClean="0"/>
              <a:t>Ел» - это национальная идея нашего </a:t>
            </a:r>
            <a:r>
              <a:rPr lang="ru-RU" sz="2000" dirty="0" err="1" smtClean="0"/>
              <a:t>общеказахстанского</a:t>
            </a:r>
            <a:r>
              <a:rPr lang="ru-RU" sz="2000" dirty="0" smtClean="0"/>
              <a:t> дома, мечта наших предков</a:t>
            </a:r>
            <a:r>
              <a:rPr lang="ru-RU" dirty="0" smtClean="0"/>
              <a:t>. </a:t>
            </a:r>
            <a:endParaRPr lang="ru-RU" dirty="0"/>
          </a:p>
        </p:txBody>
      </p:sp>
      <p:pic>
        <p:nvPicPr>
          <p:cNvPr id="4" name="Рисунок 3" descr="84c38df901a60cb3bddbd480e9f5a327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00298" y="2714620"/>
            <a:ext cx="6429452" cy="4000528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642918"/>
            <a:ext cx="9144000" cy="6072230"/>
          </a:xfrm>
        </p:spPr>
        <p:txBody>
          <a:bodyPr>
            <a:normAutofit fontScale="70000" lnSpcReduction="20000"/>
          </a:bodyPr>
          <a:lstStyle/>
          <a:p>
            <a:r>
              <a:rPr lang="ru-RU" dirty="0" smtClean="0"/>
              <a:t>Мы призываем укреплять, хранить и передавать от поколения к поколению </a:t>
            </a:r>
            <a:r>
              <a:rPr lang="ru-RU" b="1" dirty="0" smtClean="0"/>
              <a:t>Семь незыблемых основ </a:t>
            </a:r>
            <a:r>
              <a:rPr lang="ru-RU" b="1" dirty="0" err="1" smtClean="0"/>
              <a:t>Мәңгілік </a:t>
            </a:r>
            <a:r>
              <a:rPr lang="ru-RU" b="1" dirty="0" smtClean="0"/>
              <a:t>Ел: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ru-RU" b="1" dirty="0" smtClean="0"/>
              <a:t/>
            </a:r>
            <a:br>
              <a:rPr lang="ru-RU" b="1" dirty="0" smtClean="0"/>
            </a:br>
            <a:r>
              <a:rPr lang="ru-RU" b="1" dirty="0" err="1" smtClean="0"/>
              <a:t>Мәңгілік </a:t>
            </a:r>
            <a:r>
              <a:rPr lang="ru-RU" b="1" dirty="0" smtClean="0"/>
              <a:t>Ел – это Независимость и Астана</a:t>
            </a:r>
            <a:r>
              <a:rPr lang="ru-RU" dirty="0" smtClean="0"/>
              <a:t>.</a:t>
            </a:r>
            <a:br>
              <a:rPr lang="ru-RU" dirty="0" smtClean="0"/>
            </a:br>
            <a:r>
              <a:rPr lang="ru-RU" dirty="0" smtClean="0"/>
              <a:t>Мы будем верны великой исторической миссии укрепления Независимости.</a:t>
            </a:r>
            <a:br>
              <a:rPr lang="ru-RU" dirty="0" smtClean="0"/>
            </a:br>
            <a:r>
              <a:rPr lang="ru-RU" dirty="0" smtClean="0"/>
              <a:t>Мы будем всегда гордиться Астаной как ярким символом расцвета и силы нашего народа.</a:t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b="1" dirty="0" err="1" smtClean="0"/>
              <a:t>Мәңгілік </a:t>
            </a:r>
            <a:r>
              <a:rPr lang="ru-RU" b="1" dirty="0" smtClean="0"/>
              <a:t>Ел – это Общенациональное единство, мир и согласие.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>У нас одна Родина – Независимый Казахстан, у нас Одна страна – Одна судьба.</a:t>
            </a:r>
            <a:br>
              <a:rPr lang="ru-RU" dirty="0" smtClean="0"/>
            </a:br>
            <a:r>
              <a:rPr lang="ru-RU" dirty="0" smtClean="0"/>
              <a:t>Народ, который верен великому делу мира и согласия, будет существовать тысячелетиями.</a:t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b="1" dirty="0" err="1" smtClean="0"/>
              <a:t>Мәңгілік </a:t>
            </a:r>
            <a:r>
              <a:rPr lang="ru-RU" b="1" dirty="0" smtClean="0"/>
              <a:t>Ел – это Светское Государство и Высокая Духовность</a:t>
            </a:r>
            <a:r>
              <a:rPr lang="ru-RU" dirty="0" smtClean="0"/>
              <a:t>.</a:t>
            </a:r>
            <a:br>
              <a:rPr lang="ru-RU" dirty="0" smtClean="0"/>
            </a:br>
            <a:r>
              <a:rPr lang="ru-RU" dirty="0" smtClean="0"/>
              <a:t>Единство гражданских и духовных ценностей позволило нам найти свой собственный путь и гордо заявить о себе всему миру.</a:t>
            </a:r>
            <a:br>
              <a:rPr lang="ru-RU" dirty="0" smtClean="0"/>
            </a:br>
            <a:r>
              <a:rPr lang="ru-RU" dirty="0" smtClean="0"/>
              <a:t>Мы и дальше будем всемерно развивать глобальный диалог религий и цивилизаций, определяющих уникальный духовный облик нашей страны.</a:t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b="1" dirty="0" err="1" smtClean="0"/>
              <a:t>Мәңгілік </a:t>
            </a:r>
            <a:r>
              <a:rPr lang="ru-RU" b="1" dirty="0" smtClean="0"/>
              <a:t>Ел – это устойчивый экономический рост на основе инноваций.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>Мы будем развивать индустриальную и инновационную мощь государства, бережно относиться к природным ресурсам и окружающей среде, утверждать в обществе культ учености и образования как интеллектуального фундамента нации.</a:t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785794"/>
            <a:ext cx="9144000" cy="5572164"/>
          </a:xfrm>
        </p:spPr>
        <p:txBody>
          <a:bodyPr>
            <a:noAutofit/>
          </a:bodyPr>
          <a:lstStyle/>
          <a:p>
            <a:r>
              <a:rPr lang="ru-RU" sz="1400" b="1" dirty="0" err="1" smtClean="0"/>
              <a:t>Мәңгілік </a:t>
            </a:r>
            <a:r>
              <a:rPr lang="ru-RU" sz="1400" b="1" dirty="0" smtClean="0"/>
              <a:t>Ел – это Общество Всеобщего Труда</a:t>
            </a:r>
            <a:r>
              <a:rPr lang="ru-RU" sz="1400" dirty="0" smtClean="0"/>
              <a:t>.</a:t>
            </a:r>
            <a:br>
              <a:rPr lang="ru-RU" sz="1400" dirty="0" smtClean="0"/>
            </a:br>
            <a:r>
              <a:rPr lang="ru-RU" sz="1400" dirty="0" smtClean="0"/>
              <a:t>Все достижения и успехи страны – результат каждодневного, кропотливого труда всех </a:t>
            </a:r>
            <a:r>
              <a:rPr lang="ru-RU" sz="1400" dirty="0" err="1" smtClean="0"/>
              <a:t>казахстанцев</a:t>
            </a:r>
            <a:r>
              <a:rPr lang="ru-RU" sz="1400" dirty="0" smtClean="0"/>
              <a:t>.</a:t>
            </a:r>
            <a:br>
              <a:rPr lang="ru-RU" sz="1400" dirty="0" smtClean="0"/>
            </a:br>
            <a:r>
              <a:rPr lang="ru-RU" sz="1400" dirty="0" smtClean="0"/>
              <a:t>Мы будем укреплять наши ценности трудолюбия и ответственности, уважения к Человеку Труда, создавая условия для реализации созидательного потенциала каждого гражданина страны. </a:t>
            </a:r>
            <a:br>
              <a:rPr lang="ru-RU" sz="1400" dirty="0" smtClean="0"/>
            </a:br>
            <a:r>
              <a:rPr lang="ru-RU" sz="1400" dirty="0" smtClean="0"/>
              <a:t/>
            </a:r>
            <a:br>
              <a:rPr lang="ru-RU" sz="1400" dirty="0" smtClean="0"/>
            </a:br>
            <a:r>
              <a:rPr lang="ru-RU" sz="1400" b="1" dirty="0" err="1" smtClean="0"/>
              <a:t>Мәңгілік </a:t>
            </a:r>
            <a:r>
              <a:rPr lang="ru-RU" sz="1400" b="1" dirty="0" smtClean="0"/>
              <a:t>Ел – это общность Истории, Культуры и Языка</a:t>
            </a:r>
            <a:r>
              <a:rPr lang="ru-RU" sz="1400" dirty="0" smtClean="0"/>
              <a:t>.</a:t>
            </a:r>
            <a:br>
              <a:rPr lang="ru-RU" sz="1400" dirty="0" smtClean="0"/>
            </a:br>
            <a:r>
              <a:rPr lang="ru-RU" sz="1400" dirty="0" smtClean="0"/>
              <a:t>Мы будем бережно относиться к нашему общему историческому наследию.</a:t>
            </a:r>
            <a:br>
              <a:rPr lang="ru-RU" sz="1400" dirty="0" smtClean="0"/>
            </a:br>
            <a:r>
              <a:rPr lang="ru-RU" sz="1400" dirty="0" smtClean="0"/>
              <a:t>Мы будем преумножать культурное многообразие народа Казахстана.</a:t>
            </a:r>
            <a:br>
              <a:rPr lang="ru-RU" sz="1400" dirty="0" smtClean="0"/>
            </a:br>
            <a:r>
              <a:rPr lang="ru-RU" sz="1400" dirty="0" smtClean="0"/>
              <a:t>Мы будем следовать принципу развития государственного языка как основы консолидации общества, </a:t>
            </a:r>
            <a:r>
              <a:rPr lang="ru-RU" sz="1400" dirty="0" err="1" smtClean="0"/>
              <a:t>трехъязычия</a:t>
            </a:r>
            <a:r>
              <a:rPr lang="ru-RU" sz="1400" dirty="0" smtClean="0"/>
              <a:t> как главного условия конкурентоспособности нации.</a:t>
            </a:r>
            <a:br>
              <a:rPr lang="ru-RU" sz="1400" dirty="0" smtClean="0"/>
            </a:br>
            <a:r>
              <a:rPr lang="ru-RU" sz="1400" dirty="0" smtClean="0"/>
              <a:t>Мы – Большая Страна – Большая Семья.</a:t>
            </a:r>
            <a:br>
              <a:rPr lang="ru-RU" sz="1400" dirty="0" smtClean="0"/>
            </a:br>
            <a:r>
              <a:rPr lang="ru-RU" sz="1400" dirty="0" smtClean="0"/>
              <a:t/>
            </a:r>
            <a:br>
              <a:rPr lang="ru-RU" sz="1400" dirty="0" smtClean="0"/>
            </a:br>
            <a:r>
              <a:rPr lang="ru-RU" sz="1400" b="1" dirty="0" err="1" smtClean="0"/>
              <a:t>Мәңгілік </a:t>
            </a:r>
            <a:r>
              <a:rPr lang="ru-RU" sz="1400" b="1" dirty="0" smtClean="0"/>
              <a:t>Ел – это Национальная безопасность и глобальное участие Казахстана в решении общемировых и региональных проблем.</a:t>
            </a:r>
            <a:r>
              <a:rPr lang="ru-RU" sz="1400" dirty="0" smtClean="0"/>
              <a:t/>
            </a:r>
            <a:br>
              <a:rPr lang="ru-RU" sz="1400" dirty="0" smtClean="0"/>
            </a:br>
            <a:r>
              <a:rPr lang="ru-RU" sz="1400" dirty="0" smtClean="0"/>
              <a:t>Мы должны защищать свои достижения.</a:t>
            </a:r>
            <a:br>
              <a:rPr lang="ru-RU" sz="1400" dirty="0" smtClean="0"/>
            </a:br>
            <a:r>
              <a:rPr lang="ru-RU" sz="1400" dirty="0" smtClean="0"/>
              <a:t>Укрепление национальной безопасности является священным долгом каждого гражданина, патриота своей страны.</a:t>
            </a:r>
            <a:br>
              <a:rPr lang="ru-RU" sz="1400" dirty="0" smtClean="0"/>
            </a:br>
            <a:r>
              <a:rPr lang="ru-RU" sz="1400" dirty="0" smtClean="0"/>
              <a:t>Мы будем укреплять признанный авторитет страны на международной арене, продвигая идеи мира и согласия.</a:t>
            </a:r>
            <a:br>
              <a:rPr lang="ru-RU" sz="1400" dirty="0" smtClean="0"/>
            </a:br>
            <a:r>
              <a:rPr lang="ru-RU" sz="1400" dirty="0" smtClean="0"/>
              <a:t>Мы будем следовать священным ценностям </a:t>
            </a:r>
            <a:r>
              <a:rPr lang="ru-RU" sz="1400" dirty="0" err="1" smtClean="0"/>
              <a:t>Мәңгілік </a:t>
            </a:r>
            <a:r>
              <a:rPr lang="ru-RU" sz="1400" dirty="0" smtClean="0"/>
              <a:t>Ел.</a:t>
            </a:r>
            <a:br>
              <a:rPr lang="ru-RU" sz="1400" dirty="0" smtClean="0"/>
            </a:br>
            <a:r>
              <a:rPr lang="ru-RU" sz="1400" dirty="0" smtClean="0"/>
              <a:t>Мы будем гордо нести небесный стяг нашей Родины, поднимать его на новых вершинах достижений нашей страны.</a:t>
            </a:r>
            <a:br>
              <a:rPr lang="ru-RU" sz="1400" dirty="0" smtClean="0"/>
            </a:br>
            <a:r>
              <a:rPr lang="ru-RU" sz="1400" dirty="0" smtClean="0"/>
              <a:t>Это наш осознанный выбор во имя будущих поколений, благополучия и процветания народа Казахстана!</a:t>
            </a:r>
            <a:endParaRPr lang="ru-RU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Содержимое 4"/>
          <p:cNvSpPr>
            <a:spLocks noGrp="1"/>
          </p:cNvSpPr>
          <p:nvPr>
            <p:ph idx="1"/>
          </p:nvPr>
        </p:nvSpPr>
        <p:spPr>
          <a:xfrm>
            <a:off x="457200" y="785794"/>
            <a:ext cx="8229600" cy="5788742"/>
          </a:xfrm>
        </p:spPr>
        <p:txBody>
          <a:bodyPr>
            <a:normAutofit/>
          </a:bodyPr>
          <a:lstStyle/>
          <a:p>
            <a:r>
              <a:rPr lang="ru-RU" sz="2000" dirty="0" smtClean="0"/>
              <a:t>Пусть будет сильна наша единая нация – </a:t>
            </a:r>
            <a:r>
              <a:rPr lang="ru-RU" sz="2000" b="1" dirty="0" err="1" smtClean="0"/>
              <a:t>Мәңгілік </a:t>
            </a:r>
            <a:r>
              <a:rPr lang="ru-RU" sz="2000" b="1" dirty="0" smtClean="0"/>
              <a:t>Ел!</a:t>
            </a:r>
            <a:r>
              <a:rPr lang="ru-RU" sz="2000" dirty="0" smtClean="0"/>
              <a:t/>
            </a:r>
            <a:br>
              <a:rPr lang="ru-RU" sz="2000" dirty="0" smtClean="0"/>
            </a:br>
            <a:r>
              <a:rPr lang="ru-RU" sz="2000" dirty="0" smtClean="0"/>
              <a:t>Пусть будет благословенна вечная земля Казахстана – </a:t>
            </a:r>
            <a:r>
              <a:rPr lang="ru-RU" sz="2000" b="1" dirty="0" err="1" smtClean="0"/>
              <a:t>Ұлы </a:t>
            </a:r>
            <a:r>
              <a:rPr lang="ru-RU" sz="2000" b="1" dirty="0" smtClean="0"/>
              <a:t>Дала </a:t>
            </a:r>
            <a:r>
              <a:rPr lang="ru-RU" sz="2000" b="1" dirty="0" err="1" smtClean="0"/>
              <a:t>Елі</a:t>
            </a:r>
            <a:r>
              <a:rPr lang="ru-RU" sz="2000" dirty="0" smtClean="0"/>
              <a:t>!</a:t>
            </a:r>
            <a:endParaRPr lang="ru-RU" sz="2000" dirty="0"/>
          </a:p>
        </p:txBody>
      </p:sp>
      <p:pic>
        <p:nvPicPr>
          <p:cNvPr id="6" name="Рисунок 5" descr="8d967de4fb0deac392e6fc1838a87d15_X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28728" y="1928802"/>
            <a:ext cx="6572296" cy="4497578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1) </a:t>
            </a:r>
            <a:r>
              <a:rPr lang="en-US" dirty="0" smtClean="0">
                <a:hlinkClick r:id="rId2"/>
              </a:rPr>
              <a:t>http://www.kazpravda.kz</a:t>
            </a:r>
            <a:endParaRPr lang="ru-RU" dirty="0" smtClean="0"/>
          </a:p>
          <a:p>
            <a:r>
              <a:rPr lang="ru-RU" dirty="0" smtClean="0"/>
              <a:t>2)</a:t>
            </a:r>
            <a:r>
              <a:rPr lang="en-US" dirty="0" smtClean="0"/>
              <a:t> </a:t>
            </a:r>
            <a:r>
              <a:rPr lang="en-US" dirty="0" smtClean="0">
                <a:hlinkClick r:id="rId3"/>
              </a:rPr>
              <a:t>http://tak-to-ent.net</a:t>
            </a:r>
            <a:endParaRPr lang="ru-RU" dirty="0" smtClean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Источники</a:t>
            </a:r>
            <a:endParaRPr lang="ru-RU" dirty="0"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Волна">
  <a:themeElements>
    <a:clrScheme name="Волна">
      <a:dk1>
        <a:sysClr val="windowText" lastClr="000000"/>
      </a:dk1>
      <a:lt1>
        <a:sysClr val="window" lastClr="FFFFFF"/>
      </a:lt1>
      <a:dk2>
        <a:srgbClr val="073E87"/>
      </a:dk2>
      <a:lt2>
        <a:srgbClr val="C6E7FC"/>
      </a:lt2>
      <a:accent1>
        <a:srgbClr val="31B6FD"/>
      </a:accent1>
      <a:accent2>
        <a:srgbClr val="4584D3"/>
      </a:accent2>
      <a:accent3>
        <a:srgbClr val="5BD078"/>
      </a:accent3>
      <a:accent4>
        <a:srgbClr val="A5D028"/>
      </a:accent4>
      <a:accent5>
        <a:srgbClr val="F5C040"/>
      </a:accent5>
      <a:accent6>
        <a:srgbClr val="05E0DB"/>
      </a:accent6>
      <a:hlink>
        <a:srgbClr val="0080FF"/>
      </a:hlink>
      <a:folHlink>
        <a:srgbClr val="5EAEFF"/>
      </a:folHlink>
    </a:clrScheme>
    <a:fontScheme name="Волна">
      <a:majorFont>
        <a:latin typeface="Candara"/>
        <a:ea typeface=""/>
        <a:cs typeface=""/>
        <a:font script="Jpan" typeface="HGP明朝E"/>
        <a:font script="Hang" typeface="HY그래픽M"/>
        <a:font script="Hans" typeface="华文新魏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ndara"/>
        <a:ea typeface=""/>
        <a:cs typeface=""/>
        <a:font script="Jpan" typeface="HGP明朝E"/>
        <a:font script="Hang" typeface="HY그래픽M"/>
        <a:font script="Hans" typeface="华文楷体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Волна">
      <a:fillStyleLst>
        <a:solidFill>
          <a:schemeClr val="phClr"/>
        </a:solidFill>
        <a:gradFill rotWithShape="1">
          <a:gsLst>
            <a:gs pos="0">
              <a:schemeClr val="phClr">
                <a:tint val="0"/>
              </a:schemeClr>
            </a:gs>
            <a:gs pos="44000">
              <a:schemeClr val="phClr">
                <a:tint val="60000"/>
                <a:satMod val="120000"/>
              </a:schemeClr>
            </a:gs>
            <a:gs pos="100000">
              <a:schemeClr val="phClr">
                <a:tint val="90000"/>
                <a:alpha val="100000"/>
                <a:lumMod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satMod val="120000"/>
                <a:lumMod val="120000"/>
              </a:schemeClr>
            </a:gs>
            <a:gs pos="100000">
              <a:schemeClr val="phClr">
                <a:shade val="89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lumMod val="8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prstMaterial="flat">
            <a:bevelT w="12700" h="12700"/>
          </a:sp3d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contourW="19050" prstMaterial="flat">
            <a:bevelT w="63500" h="63500"/>
            <a:contourClr>
              <a:schemeClr val="phClr">
                <a:shade val="25000"/>
                <a:satMod val="18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40000">
              <a:schemeClr val="phClr">
                <a:tint val="94000"/>
                <a:shade val="94000"/>
                <a:alpha val="100000"/>
                <a:satMod val="114000"/>
                <a:lumMod val="114000"/>
              </a:schemeClr>
            </a:gs>
            <a:gs pos="74000">
              <a:schemeClr val="phClr">
                <a:tint val="94000"/>
                <a:shade val="94000"/>
                <a:satMod val="128000"/>
                <a:lumMod val="100000"/>
              </a:schemeClr>
            </a:gs>
            <a:gs pos="100000">
              <a:schemeClr val="phClr">
                <a:tint val="98000"/>
                <a:shade val="100000"/>
                <a:hueMod val="98000"/>
                <a:satMod val="100000"/>
                <a:lumMod val="74000"/>
              </a:schemeClr>
            </a:gs>
          </a:gsLst>
          <a:path path="circle">
            <a:fillToRect l="20000" t="-40000" r="20000" b="14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6000"/>
                <a:satMod val="130000"/>
                <a:lumMod val="50000"/>
              </a:schemeClr>
              <a:schemeClr val="phClr">
                <a:tint val="96000"/>
                <a:satMod val="114000"/>
                <a:lumMod val="114000"/>
              </a:schemeClr>
            </a:duotone>
          </a:blip>
          <a:stretch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Waveform</Template>
  <TotalTime>58</TotalTime>
  <Words>257</Words>
  <Application>Microsoft Office PowerPoint</Application>
  <PresentationFormat>Экран (4:3)</PresentationFormat>
  <Paragraphs>21</Paragraphs>
  <Slides>12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3" baseType="lpstr">
      <vt:lpstr>Волна</vt:lpstr>
      <vt:lpstr> Содержание и основные ценности «Мәнгілік ел»</vt:lpstr>
      <vt:lpstr>ПЛАН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Источники</vt:lpstr>
    </vt:vector>
  </TitlesOfParts>
  <Company>StartSoft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Содержание и основные ценности «Мәнгілік ел»</dc:title>
  <dc:creator>Admin</dc:creator>
  <cp:lastModifiedBy>Kaliyeva </cp:lastModifiedBy>
  <cp:revision>8</cp:revision>
  <dcterms:created xsi:type="dcterms:W3CDTF">2017-12-06T16:09:19Z</dcterms:created>
  <dcterms:modified xsi:type="dcterms:W3CDTF">2020-10-24T20:13:02Z</dcterms:modified>
</cp:coreProperties>
</file>